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47FB2FD1-10DA-457B-A742-B71BAB4CBFC6}" type="datetimeFigureOut">
              <a:rPr lang="el-GR" smtClean="0"/>
              <a:t>13/4/2024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F75AEB-38DC-43C1-ADEB-7A8439F61F27}"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031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7FB2FD1-10DA-457B-A742-B71BAB4CBFC6}" type="datetimeFigureOut">
              <a:rPr lang="el-GR" smtClean="0"/>
              <a:t>13/4/2024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F75AEB-38DC-43C1-ADEB-7A8439F61F27}" type="slidenum">
              <a:rPr lang="el-GR" smtClean="0"/>
              <a:t>‹#›</a:t>
            </a:fld>
            <a:endParaRPr lang="el-GR"/>
          </a:p>
        </p:txBody>
      </p:sp>
    </p:spTree>
    <p:extLst>
      <p:ext uri="{BB962C8B-B14F-4D97-AF65-F5344CB8AC3E}">
        <p14:creationId xmlns:p14="http://schemas.microsoft.com/office/powerpoint/2010/main" val="188442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7FB2FD1-10DA-457B-A742-B71BAB4CBFC6}" type="datetimeFigureOut">
              <a:rPr lang="el-GR" smtClean="0"/>
              <a:t>13/4/2024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F75AEB-38DC-43C1-ADEB-7A8439F61F27}" type="slidenum">
              <a:rPr lang="el-GR" smtClean="0"/>
              <a:t>‹#›</a:t>
            </a:fld>
            <a:endParaRPr lang="el-GR"/>
          </a:p>
        </p:txBody>
      </p:sp>
    </p:spTree>
    <p:extLst>
      <p:ext uri="{BB962C8B-B14F-4D97-AF65-F5344CB8AC3E}">
        <p14:creationId xmlns:p14="http://schemas.microsoft.com/office/powerpoint/2010/main" val="1274046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7FB2FD1-10DA-457B-A742-B71BAB4CBFC6}" type="datetimeFigureOut">
              <a:rPr lang="el-GR" smtClean="0"/>
              <a:t>13/4/2024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F75AEB-38DC-43C1-ADEB-7A8439F61F27}" type="slidenum">
              <a:rPr lang="el-GR" smtClean="0"/>
              <a:t>‹#›</a:t>
            </a:fld>
            <a:endParaRPr lang="el-GR"/>
          </a:p>
        </p:txBody>
      </p:sp>
    </p:spTree>
    <p:extLst>
      <p:ext uri="{BB962C8B-B14F-4D97-AF65-F5344CB8AC3E}">
        <p14:creationId xmlns:p14="http://schemas.microsoft.com/office/powerpoint/2010/main" val="391804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7FB2FD1-10DA-457B-A742-B71BAB4CBFC6}" type="datetimeFigureOut">
              <a:rPr lang="el-GR" smtClean="0"/>
              <a:t>13/4/2024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6F75AEB-38DC-43C1-ADEB-7A8439F61F27}"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23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7FB2FD1-10DA-457B-A742-B71BAB4CBFC6}" type="datetimeFigureOut">
              <a:rPr lang="el-GR" smtClean="0"/>
              <a:t>13/4/2024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6F75AEB-38DC-43C1-ADEB-7A8439F61F27}" type="slidenum">
              <a:rPr lang="el-GR" smtClean="0"/>
              <a:t>‹#›</a:t>
            </a:fld>
            <a:endParaRPr lang="el-GR"/>
          </a:p>
        </p:txBody>
      </p:sp>
    </p:spTree>
    <p:extLst>
      <p:ext uri="{BB962C8B-B14F-4D97-AF65-F5344CB8AC3E}">
        <p14:creationId xmlns:p14="http://schemas.microsoft.com/office/powerpoint/2010/main" val="114974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47FB2FD1-10DA-457B-A742-B71BAB4CBFC6}" type="datetimeFigureOut">
              <a:rPr lang="el-GR" smtClean="0"/>
              <a:t>13/4/2024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6F75AEB-38DC-43C1-ADEB-7A8439F61F27}" type="slidenum">
              <a:rPr lang="el-GR" smtClean="0"/>
              <a:t>‹#›</a:t>
            </a:fld>
            <a:endParaRPr lang="el-GR"/>
          </a:p>
        </p:txBody>
      </p:sp>
    </p:spTree>
    <p:extLst>
      <p:ext uri="{BB962C8B-B14F-4D97-AF65-F5344CB8AC3E}">
        <p14:creationId xmlns:p14="http://schemas.microsoft.com/office/powerpoint/2010/main" val="316028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47FB2FD1-10DA-457B-A742-B71BAB4CBFC6}" type="datetimeFigureOut">
              <a:rPr lang="el-GR" smtClean="0"/>
              <a:t>13/4/2024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6F75AEB-38DC-43C1-ADEB-7A8439F61F27}" type="slidenum">
              <a:rPr lang="el-GR" smtClean="0"/>
              <a:t>‹#›</a:t>
            </a:fld>
            <a:endParaRPr lang="el-GR"/>
          </a:p>
        </p:txBody>
      </p:sp>
    </p:spTree>
    <p:extLst>
      <p:ext uri="{BB962C8B-B14F-4D97-AF65-F5344CB8AC3E}">
        <p14:creationId xmlns:p14="http://schemas.microsoft.com/office/powerpoint/2010/main" val="189458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FB2FD1-10DA-457B-A742-B71BAB4CBFC6}" type="datetimeFigureOut">
              <a:rPr lang="el-GR" smtClean="0"/>
              <a:t>13/4/2024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D6F75AEB-38DC-43C1-ADEB-7A8439F61F27}" type="slidenum">
              <a:rPr lang="el-GR" smtClean="0"/>
              <a:t>‹#›</a:t>
            </a:fld>
            <a:endParaRPr lang="el-GR"/>
          </a:p>
        </p:txBody>
      </p:sp>
    </p:spTree>
    <p:extLst>
      <p:ext uri="{BB962C8B-B14F-4D97-AF65-F5344CB8AC3E}">
        <p14:creationId xmlns:p14="http://schemas.microsoft.com/office/powerpoint/2010/main" val="210410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7FB2FD1-10DA-457B-A742-B71BAB4CBFC6}" type="datetimeFigureOut">
              <a:rPr lang="el-GR" smtClean="0"/>
              <a:t>13/4/2024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F75AEB-38DC-43C1-ADEB-7A8439F61F27}" type="slidenum">
              <a:rPr lang="el-GR" smtClean="0"/>
              <a:t>‹#›</a:t>
            </a:fld>
            <a:endParaRPr lang="el-GR"/>
          </a:p>
        </p:txBody>
      </p:sp>
    </p:spTree>
    <p:extLst>
      <p:ext uri="{BB962C8B-B14F-4D97-AF65-F5344CB8AC3E}">
        <p14:creationId xmlns:p14="http://schemas.microsoft.com/office/powerpoint/2010/main" val="3825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lvl1pPr>
              <a:defRPr>
                <a:solidFill>
                  <a:schemeClr val="tx2"/>
                </a:solidFill>
              </a:defRPr>
            </a:lvl1pPr>
          </a:lstStyle>
          <a:p>
            <a:fld id="{47FB2FD1-10DA-457B-A742-B71BAB4CBFC6}" type="datetimeFigureOut">
              <a:rPr lang="el-GR" smtClean="0"/>
              <a:t>13/4/2024</a:t>
            </a:fld>
            <a:endParaRPr lang="el-G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F75AEB-38DC-43C1-ADEB-7A8439F61F27}" type="slidenum">
              <a:rPr lang="el-GR" smtClean="0"/>
              <a:t>‹#›</a:t>
            </a:fld>
            <a:endParaRPr lang="el-GR"/>
          </a:p>
        </p:txBody>
      </p:sp>
    </p:spTree>
    <p:extLst>
      <p:ext uri="{BB962C8B-B14F-4D97-AF65-F5344CB8AC3E}">
        <p14:creationId xmlns:p14="http://schemas.microsoft.com/office/powerpoint/2010/main" val="246019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7FB2FD1-10DA-457B-A742-B71BAB4CBFC6}" type="datetimeFigureOut">
              <a:rPr lang="el-GR" smtClean="0"/>
              <a:t>13/4/2024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F75AEB-38DC-43C1-ADEB-7A8439F61F27}"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6203386"/>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385894" y="716692"/>
            <a:ext cx="3637624" cy="1154053"/>
          </a:xfrm>
        </p:spPr>
        <p:txBody>
          <a:bodyPr>
            <a:normAutofit/>
          </a:bodyPr>
          <a:lstStyle/>
          <a:p>
            <a:r>
              <a:rPr lang="el-GR" sz="2400" b="1" i="1" u="sng" dirty="0" smtClean="0">
                <a:solidFill>
                  <a:schemeClr val="tx1">
                    <a:lumMod val="85000"/>
                    <a:lumOff val="15000"/>
                  </a:schemeClr>
                </a:solidFill>
                <a:effectLst>
                  <a:outerShdw blurRad="38100" dist="38100" dir="2700000" algn="tl">
                    <a:srgbClr val="000000">
                      <a:alpha val="43137"/>
                    </a:srgbClr>
                  </a:outerShdw>
                </a:effectLst>
                <a:latin typeface="+mn-lt"/>
                <a:cs typeface="Arial" panose="020B0604020202020204" pitchFamily="34" charset="0"/>
              </a:rPr>
              <a:t>ΑΛΕΞΑΝΤΕΡ ΦΛΕΜΙΝΓΚ</a:t>
            </a:r>
            <a:endParaRPr lang="el-GR" sz="2400" i="1" u="sng" dirty="0">
              <a:solidFill>
                <a:schemeClr val="tx1">
                  <a:lumMod val="85000"/>
                  <a:lumOff val="15000"/>
                </a:schemeClr>
              </a:solidFill>
              <a:effectLst>
                <a:outerShdw blurRad="38100" dist="38100" dir="2700000" algn="tl">
                  <a:srgbClr val="000000">
                    <a:alpha val="43137"/>
                  </a:srgbClr>
                </a:outerShdw>
              </a:effectLst>
              <a:latin typeface="+mn-lt"/>
              <a:cs typeface="Arial" panose="020B0604020202020204" pitchFamily="34" charset="0"/>
            </a:endParaRPr>
          </a:p>
        </p:txBody>
      </p:sp>
      <p:pic>
        <p:nvPicPr>
          <p:cNvPr id="7" name="Θέση περιεχομένου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96607" y="809752"/>
            <a:ext cx="3380559" cy="4794247"/>
          </a:xfrm>
        </p:spPr>
      </p:pic>
      <p:sp>
        <p:nvSpPr>
          <p:cNvPr id="6" name="Θέση κειμένου 5"/>
          <p:cNvSpPr>
            <a:spLocks noGrp="1"/>
          </p:cNvSpPr>
          <p:nvPr>
            <p:ph type="body" sz="half" idx="2"/>
          </p:nvPr>
        </p:nvSpPr>
        <p:spPr>
          <a:xfrm>
            <a:off x="457200" y="2357306"/>
            <a:ext cx="3200400" cy="3947898"/>
          </a:xfrm>
        </p:spPr>
        <p:txBody>
          <a:bodyPr/>
          <a:lstStyle/>
          <a:p>
            <a:r>
              <a:rPr lang="el-G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Ο Σερ Αλεξάντερ Φλέμινγκ (6 Αυγούστου 1881 – 11 Μαρτίου 1955) ήταν Σκωτσέζος βιολόγος και </a:t>
            </a:r>
            <a:r>
              <a:rPr lang="el-GR"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φαρμακολόγος</a:t>
            </a:r>
            <a:r>
              <a:rPr lang="el-G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που ασχολήθηκε ερευνητικά με τη βακτηριολογία, την ανοσολογία και τη χημειοθεραπεία. Είναι πολύ γνωστός για την ανακάλυψη του πρώτου αντιβιοτικού, της πενικιλίνης το 1928, για την οποία και πήρε το Βραβείο Νόμπελ Φυσιολογίας και Ιατρικής το 1945</a:t>
            </a:r>
            <a:endParaRPr lang="el-G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120851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1179659" y="0"/>
            <a:ext cx="10058400" cy="1465511"/>
          </a:xfrm>
        </p:spPr>
        <p:txBody>
          <a:bodyPr/>
          <a:lstStyle/>
          <a:p>
            <a:pPr algn="ctr"/>
            <a:r>
              <a:rPr lang="el-GR" b="1" u="sng" dirty="0" smtClean="0">
                <a:effectLst>
                  <a:outerShdw blurRad="38100" dist="38100" dir="2700000" algn="tl">
                    <a:srgbClr val="000000">
                      <a:alpha val="43137"/>
                    </a:srgbClr>
                  </a:outerShdw>
                </a:effectLst>
              </a:rPr>
              <a:t>ΒΙΟΓΡΑΦΙΑ </a:t>
            </a:r>
            <a:endParaRPr lang="el-GR" b="1" u="sng" dirty="0">
              <a:effectLst>
                <a:outerShdw blurRad="38100" dist="38100" dir="2700000" algn="tl">
                  <a:srgbClr val="000000">
                    <a:alpha val="43137"/>
                  </a:srgbClr>
                </a:outerShdw>
              </a:effectLst>
            </a:endParaRPr>
          </a:p>
        </p:txBody>
      </p:sp>
      <p:sp>
        <p:nvSpPr>
          <p:cNvPr id="6" name="Θέση περιεχομένου 5"/>
          <p:cNvSpPr>
            <a:spLocks noGrp="1"/>
          </p:cNvSpPr>
          <p:nvPr>
            <p:ph idx="1"/>
          </p:nvPr>
        </p:nvSpPr>
        <p:spPr/>
        <p:txBody>
          <a:bodyPr/>
          <a:lstStyle/>
          <a:p>
            <a:pPr>
              <a:buClr>
                <a:schemeClr val="tx1"/>
              </a:buClr>
              <a:buFont typeface="Arial" panose="020B0604020202020204" pitchFamily="34" charset="0"/>
              <a:buChar char="•"/>
            </a:pPr>
            <a:r>
              <a:rPr lang="el-GR" b="1" dirty="0" smtClean="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Ο </a:t>
            </a:r>
            <a:r>
              <a:rPr lang="el-GR"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Αλεξάντερ Φλέμινγκ παρακολούθησε για δύο χρόνια την Ακαδημία του </a:t>
            </a:r>
            <a:r>
              <a:rPr lang="el-GR" b="1" dirty="0" err="1">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Κίλμαρνοκ</a:t>
            </a:r>
            <a:r>
              <a:rPr lang="el-GR"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Αφού δούλεψε σε ένα ναυτιλιακό γραφείο επί τέσσερα χρόνια. Ο μεγαλύτερος αδελφός του, ο Τομ, είχε ήδη σπουδάσει Ιατρική και συνέστησε στον Αλεξάντερ να ακολουθήσει τον ίδιο δρόμο. Το 1901 λοιπόν ο Αλεξάντερ εγγράφηκε στο Νοσοκομείο Σαιν Μαίρυ του Λονδίνου. Κέρδισε την εισαγωγή του στην Ιατρική Σχολή με διάκριση το 1906, οπότε είχε την επιλογή να γίνει χειρουργός</a:t>
            </a:r>
            <a:r>
              <a:rPr lang="el-GR" dirty="0" smtClean="0">
                <a:solidFill>
                  <a:schemeClr val="tx1">
                    <a:lumMod val="85000"/>
                    <a:lumOff val="15000"/>
                  </a:schemeClr>
                </a:solidFill>
              </a:rPr>
              <a:t>.</a:t>
            </a:r>
          </a:p>
          <a:p>
            <a:pPr>
              <a:buClr>
                <a:schemeClr val="tx1"/>
              </a:buClr>
              <a:buFont typeface="Arial" panose="020B0604020202020204" pitchFamily="34" charset="0"/>
              <a:buChar char="•"/>
            </a:pPr>
            <a:r>
              <a:rPr lang="el-GR" dirty="0">
                <a:solidFill>
                  <a:schemeClr val="tx1">
                    <a:lumMod val="85000"/>
                    <a:lumOff val="15000"/>
                  </a:schemeClr>
                </a:solidFill>
              </a:rPr>
              <a:t>  </a:t>
            </a:r>
            <a:r>
              <a:rPr lang="el-GR"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Ο Φλέμινγκ ωστόσο ήταν και μέλος λέσχης σκοποβολής. Ο επικεφαλής της λέσχης, θέλοντας να κρατήσει τον Φλέμινγκ στην ομάδα, του συνέστησε να ακολουθήσει το τμήμα ερευνών στο Σαιν Μαίρυ, όπου έγινε βοηθός </a:t>
            </a:r>
            <a:r>
              <a:rPr lang="el-GR" b="1" dirty="0" err="1">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βακτηριολόγου</a:t>
            </a:r>
            <a:r>
              <a:rPr lang="el-GR"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του Σερ </a:t>
            </a:r>
            <a:r>
              <a:rPr lang="el-GR" b="1" dirty="0" err="1">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Άλμροθ</a:t>
            </a:r>
            <a:r>
              <a:rPr lang="el-GR"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l-GR" b="1" dirty="0" err="1" smtClean="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Ράιτ</a:t>
            </a:r>
            <a:r>
              <a:rPr lang="el-GR" b="1" dirty="0">
                <a:solidFill>
                  <a:schemeClr val="tx1">
                    <a:lumMod val="85000"/>
                    <a:lumOff val="1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6289986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63610" y="1219357"/>
            <a:ext cx="6450228" cy="4278094"/>
          </a:xfrm>
          <a:prstGeom prst="rect">
            <a:avLst/>
          </a:prstGeom>
        </p:spPr>
        <p:txBody>
          <a:bodyPr wrap="square">
            <a:spAutoFit/>
          </a:bodyPr>
          <a:lstStyle/>
          <a:p>
            <a:r>
              <a:rPr lang="el-G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Το 1928 ο Φλέμινγκ ερευνούσε τις ιδιότητες των σταφυλόκοκκων. </a:t>
            </a:r>
            <a:r>
              <a:rPr lang="el-GR"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Σ</a:t>
            </a:r>
            <a:r>
              <a:rPr lang="el-G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υχνά ξεχνούσε τις καλλιέργειες μικροβίων πάνω στις οποίες εργαζόταν και γενικώς το εργαστήριό του ήταν συνήθως πολύ ακατάστατο. </a:t>
            </a:r>
          </a:p>
          <a:p>
            <a:r>
              <a:rPr lang="el-G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Αφού επέστρεψε από διακοπές, ο Φλέμινγκ πρόσεξε ότι πολλά από τα δισκία μικροβιακών καλλιεργειών είχαν μολυνθεί από ένα μύκητα (είχαν μουχλιάσει) και τα έριξε σε δοχείο με απορρυπαντικό.</a:t>
            </a:r>
          </a:p>
          <a:p>
            <a:r>
              <a:rPr lang="el-G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Αλλά στη συνέχεια χρειάστηκε να δείξει σε έναν επισκέπτη τι ερευνούσε, κι έτσι ανέσυρε κάποια από τα δισκία που δεν είχαν βυθισθεί στο απορρυπαντικό. </a:t>
            </a:r>
          </a:p>
          <a:p>
            <a:r>
              <a:rPr lang="el-G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Τότε πρόσεξε μία ζώνη γύρω από τη μούχλα που ήταν ελεύθερη από βακτήρια. Αυτό θα πρέπει να συνέβαινε αν η μούχλα παρήγαγε κάποια βακτηριοκτόνα ουσία. Ο Φλέμινγκ απομόνωσε ένα δείγμα από τη μούχλα, το </a:t>
            </a:r>
            <a:r>
              <a:rPr lang="el-GR" sz="16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ταυτοποίησε</a:t>
            </a:r>
            <a:r>
              <a:rPr lang="el-G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σωστά ως μύκητα του γένους </a:t>
            </a:r>
            <a:r>
              <a:rPr lang="el-GR" sz="16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πενικίλλιο</a:t>
            </a:r>
            <a:r>
              <a:rPr lang="el-G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και για τον λόγο αυτό ονόμασε τη νέα ουσία </a:t>
            </a:r>
            <a:r>
              <a:rPr lang="el-GR" sz="16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πενικιλλίνη</a:t>
            </a:r>
            <a:r>
              <a:rPr lang="el-G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l-GR" sz="1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Εικόνα 4"/>
          <p:cNvPicPr>
            <a:picLocks noChangeAspect="1"/>
          </p:cNvPicPr>
          <p:nvPr/>
        </p:nvPicPr>
        <p:blipFill>
          <a:blip r:embed="rId2"/>
          <a:stretch>
            <a:fillRect/>
          </a:stretch>
        </p:blipFill>
        <p:spPr>
          <a:xfrm>
            <a:off x="7750260" y="2173760"/>
            <a:ext cx="3452684" cy="3452684"/>
          </a:xfrm>
          <a:prstGeom prst="rect">
            <a:avLst/>
          </a:prstGeom>
        </p:spPr>
      </p:pic>
      <p:sp>
        <p:nvSpPr>
          <p:cNvPr id="10" name="Ορθογώνιο 9"/>
          <p:cNvSpPr/>
          <p:nvPr/>
        </p:nvSpPr>
        <p:spPr>
          <a:xfrm>
            <a:off x="6936259" y="1433554"/>
            <a:ext cx="6096000" cy="369332"/>
          </a:xfrm>
          <a:prstGeom prst="rect">
            <a:avLst/>
          </a:prstGeom>
        </p:spPr>
        <p:txBody>
          <a:bodyPr>
            <a:spAutoFit/>
          </a:bodyPr>
          <a:lstStyle/>
          <a:p>
            <a:r>
              <a:rPr lang="el-GR" dirty="0"/>
              <a:t> </a:t>
            </a:r>
            <a:r>
              <a:rPr lang="el-GR" dirty="0" smtClean="0"/>
              <a:t> </a:t>
            </a:r>
            <a:endParaRPr lang="el-GR" dirty="0"/>
          </a:p>
        </p:txBody>
      </p:sp>
    </p:spTree>
    <p:extLst>
      <p:ext uri="{BB962C8B-B14F-4D97-AF65-F5344CB8AC3E}">
        <p14:creationId xmlns:p14="http://schemas.microsoft.com/office/powerpoint/2010/main" val="29082897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7280" y="328548"/>
            <a:ext cx="10058400" cy="1450757"/>
          </a:xfrm>
        </p:spPr>
        <p:txBody>
          <a:bodyPr/>
          <a:lstStyle/>
          <a:p>
            <a:r>
              <a:rPr lang="el-GR" b="1" u="sng" dirty="0" smtClean="0">
                <a:effectLst>
                  <a:outerShdw blurRad="38100" dist="38100" dir="2700000" algn="tl">
                    <a:srgbClr val="000000">
                      <a:alpha val="43137"/>
                    </a:srgbClr>
                  </a:outerShdw>
                </a:effectLst>
              </a:rPr>
              <a:t>ΠΕΝΙΚΙΛΙΝΗ </a:t>
            </a:r>
            <a:endParaRPr lang="el-GR" b="1" u="sng"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a:bodyPr>
          <a:lstStyle/>
          <a:p>
            <a:r>
              <a:rPr lang="el-GR"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Η πενικιλίνη είναι ένα από τα ισχυρότερα σύγχρονα θεραπευτικά μέσα. Χρησιμοποιείται για τη θεραπεία της πνευμονίας, σηπτικών ή πυωδών </a:t>
            </a:r>
            <a:r>
              <a:rPr lang="el-GR"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ασθενειών.</a:t>
            </a:r>
            <a:endParaRPr lang="el-GR"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l-GR"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Η </a:t>
            </a:r>
            <a:r>
              <a:rPr lang="el-GR"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τυχαία ανακάλυψη του Φλέμινγκ και η απομόνωση της </a:t>
            </a:r>
            <a:r>
              <a:rPr lang="el-GR" sz="24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πενικιλλίνης</a:t>
            </a:r>
            <a:r>
              <a:rPr lang="el-GR"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τον Σεπτέμβριο 1928 σημάδεψε την έναρξη μιας νέας εποχής στην Ιατρική, </a:t>
            </a:r>
            <a:r>
              <a:rPr lang="el-GR"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την εποχή </a:t>
            </a:r>
            <a:r>
              <a:rPr lang="el-GR"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των </a:t>
            </a:r>
            <a:r>
              <a:rPr lang="el-GR"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αντιβιοτικών. </a:t>
            </a:r>
          </a:p>
          <a:p>
            <a:r>
              <a:rPr lang="el-GR"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Ο </a:t>
            </a:r>
            <a:r>
              <a:rPr lang="el-GR"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Φλέμινγκ ανακάλυψε επίσης από πολύ νωρίς ότι τα βακτήρια ανέπτυσσαν αντοχή στα αντιβιοτικά όποτε η δόση της </a:t>
            </a:r>
            <a:r>
              <a:rPr lang="el-GR" sz="24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πενικιλλίνης</a:t>
            </a:r>
            <a:r>
              <a:rPr lang="el-GR"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ήταν πολύ μικρή ή η χρήση της ήταν χρονικά περιορισμένη. </a:t>
            </a:r>
          </a:p>
        </p:txBody>
      </p:sp>
    </p:spTree>
    <p:extLst>
      <p:ext uri="{BB962C8B-B14F-4D97-AF65-F5344CB8AC3E}">
        <p14:creationId xmlns:p14="http://schemas.microsoft.com/office/powerpoint/2010/main" val="285023790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7279" y="328549"/>
            <a:ext cx="7342045" cy="1399584"/>
          </a:xfrm>
        </p:spPr>
        <p:txBody>
          <a:bodyPr/>
          <a:lstStyle/>
          <a:p>
            <a:r>
              <a:rPr lang="el-GR" b="1" u="sng" dirty="0" smtClean="0">
                <a:effectLst>
                  <a:outerShdw blurRad="38100" dist="38100" dir="2700000" algn="tl">
                    <a:srgbClr val="000000">
                      <a:alpha val="43137"/>
                    </a:srgbClr>
                  </a:outerShdw>
                </a:effectLst>
              </a:rPr>
              <a:t>ΘΑΝΑΤΟΣ ΤΟΥ ΦΛΕΜΙΝΓΚ</a:t>
            </a:r>
            <a:endParaRPr lang="el-GR" b="1" u="sng"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1097280" y="1845734"/>
            <a:ext cx="9229568" cy="1274971"/>
          </a:xfrm>
        </p:spPr>
        <p:txBody>
          <a:bodyPr/>
          <a:lstStyle/>
          <a:p>
            <a:r>
              <a:rPr lang="el-G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Ο Φλέμινγκ πέθανε το 1955 ξαφνικά στο σπίτι του στο Λονδίνο από καρδιακή προσβολή. Η σορός του αποτεφρώθηκε και οι στάχτες του ενταφιάσθηκαν στον Καθεδρικό του Αγ. Παύλου μία εβδομάδα αργότερα</a:t>
            </a:r>
            <a:r>
              <a:rPr lang="el-GR" dirty="0"/>
              <a:t>.</a:t>
            </a:r>
          </a:p>
        </p:txBody>
      </p:sp>
    </p:spTree>
    <p:extLst>
      <p:ext uri="{BB962C8B-B14F-4D97-AF65-F5344CB8AC3E}">
        <p14:creationId xmlns:p14="http://schemas.microsoft.com/office/powerpoint/2010/main" val="355534209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effectLst>
                  <a:outerShdw blurRad="38100" dist="38100" dir="2700000" algn="tl">
                    <a:srgbClr val="000000">
                      <a:alpha val="43137"/>
                    </a:srgbClr>
                  </a:outerShdw>
                </a:effectLst>
              </a:rPr>
              <a:t>ΤΕΛΟΣ ΠΑΡΟΥΣΙΑΣΗΣ,</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ΕΥΧΑΡΙΣΤΩ ΓΙΑ ΤΟΝ ΧΡΟΝΟ ΣΑΣ</a:t>
            </a:r>
            <a:r>
              <a:rPr lang="el-GR" b="1" dirty="0" smtClean="0">
                <a:effectLst>
                  <a:outerShdw blurRad="38100" dist="38100" dir="2700000" algn="tl">
                    <a:srgbClr val="000000">
                      <a:alpha val="43137"/>
                    </a:srgbClr>
                  </a:outerShdw>
                </a:effectLst>
                <a:sym typeface="Wingdings" panose="05000000000000000000" pitchFamily="2" charset="2"/>
              </a:rPr>
              <a:t></a:t>
            </a:r>
            <a:endParaRPr lang="el-GR" b="1" dirty="0">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a:bodyPr>
          <a:lstStyle/>
          <a:p>
            <a:pPr marL="871400" lvl="5" indent="0">
              <a:buNone/>
            </a:pPr>
            <a:r>
              <a:rPr lang="el-GR" sz="2800" b="1" dirty="0" err="1" smtClean="0">
                <a:effectLst>
                  <a:outerShdw blurRad="38100" dist="38100" dir="2700000" algn="tl">
                    <a:srgbClr val="000000">
                      <a:alpha val="43137"/>
                    </a:srgbClr>
                  </a:outerShdw>
                </a:effectLst>
              </a:rPr>
              <a:t>Σκυλλά</a:t>
            </a:r>
            <a:r>
              <a:rPr lang="el-GR" sz="2800" b="1" dirty="0" smtClean="0">
                <a:effectLst>
                  <a:outerShdw blurRad="38100" dist="38100" dir="2700000" algn="tl">
                    <a:srgbClr val="000000">
                      <a:alpha val="43137"/>
                    </a:srgbClr>
                  </a:outerShdw>
                </a:effectLst>
              </a:rPr>
              <a:t> Σταματία Γ2</a:t>
            </a:r>
            <a:endParaRPr lang="el-G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601765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63</TotalTime>
  <Words>452</Words>
  <Application>Microsoft Office PowerPoint</Application>
  <PresentationFormat>Ευρεία οθόνη</PresentationFormat>
  <Paragraphs>18</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Calibri</vt:lpstr>
      <vt:lpstr>Calibri Light</vt:lpstr>
      <vt:lpstr>Wingdings</vt:lpstr>
      <vt:lpstr>Ανασκόπηση</vt:lpstr>
      <vt:lpstr>ΑΛΕΞΑΝΤΕΡ ΦΛΕΜΙΝΓΚ</vt:lpstr>
      <vt:lpstr>ΒΙΟΓΡΑΦΙΑ </vt:lpstr>
      <vt:lpstr>Παρουσίαση του PowerPoint</vt:lpstr>
      <vt:lpstr>ΠΕΝΙΚΙΛΙΝΗ </vt:lpstr>
      <vt:lpstr>ΘΑΝΑΤΟΣ ΤΟΥ ΦΛΕΜΙΝΓΚ</vt:lpstr>
      <vt:lpstr>ΤΕΛΟΣ ΠΑΡΟΥΣΙΑΣΗΣ, ΕΥΧΑΡΙΣΤΩ ΓΙΑ ΤΟΝ ΧΡΟΝΟ ΣΑΣ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Αλεξάντερ Φλέμινγκ</dc:title>
  <dc:creator>Γιωργος</dc:creator>
  <cp:lastModifiedBy>Γιωργος</cp:lastModifiedBy>
  <cp:revision>8</cp:revision>
  <dcterms:created xsi:type="dcterms:W3CDTF">2024-04-13T19:31:15Z</dcterms:created>
  <dcterms:modified xsi:type="dcterms:W3CDTF">2024-04-13T20:34:34Z</dcterms:modified>
</cp:coreProperties>
</file>