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2"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87E75F-4342-4C47-903C-21379F4B0ED9}" v="1" dt="2024-02-24T17:16:29.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liopi kapsalaki" userId="4a7b403d8c621dc0" providerId="LiveId" clId="{CB87E75F-4342-4C47-903C-21379F4B0ED9}"/>
    <pc:docChg chg="custSel modSld">
      <pc:chgData name="kalliopi kapsalaki" userId="4a7b403d8c621dc0" providerId="LiveId" clId="{CB87E75F-4342-4C47-903C-21379F4B0ED9}" dt="2024-02-24T17:18:09.945" v="40" actId="1076"/>
      <pc:docMkLst>
        <pc:docMk/>
      </pc:docMkLst>
      <pc:sldChg chg="addSp modSp mod">
        <pc:chgData name="kalliopi kapsalaki" userId="4a7b403d8c621dc0" providerId="LiveId" clId="{CB87E75F-4342-4C47-903C-21379F4B0ED9}" dt="2024-02-24T17:18:09.945" v="40" actId="1076"/>
        <pc:sldMkLst>
          <pc:docMk/>
          <pc:sldMk cId="1025568196" sldId="256"/>
        </pc:sldMkLst>
        <pc:spChg chg="mod">
          <ac:chgData name="kalliopi kapsalaki" userId="4a7b403d8c621dc0" providerId="LiveId" clId="{CB87E75F-4342-4C47-903C-21379F4B0ED9}" dt="2024-02-24T17:16:33.411" v="3" actId="1076"/>
          <ac:spMkLst>
            <pc:docMk/>
            <pc:sldMk cId="1025568196" sldId="256"/>
            <ac:spMk id="2" creationId="{BA124E54-5381-6309-2B1E-BD007B68013A}"/>
          </ac:spMkLst>
        </pc:spChg>
        <pc:spChg chg="mod">
          <ac:chgData name="kalliopi kapsalaki" userId="4a7b403d8c621dc0" providerId="LiveId" clId="{CB87E75F-4342-4C47-903C-21379F4B0ED9}" dt="2024-02-24T17:16:36.697" v="4" actId="1076"/>
          <ac:spMkLst>
            <pc:docMk/>
            <pc:sldMk cId="1025568196" sldId="256"/>
            <ac:spMk id="3" creationId="{3C80C31D-4131-7BBC-AE84-D2268BB18C25}"/>
          </ac:spMkLst>
        </pc:spChg>
        <pc:spChg chg="add mod">
          <ac:chgData name="kalliopi kapsalaki" userId="4a7b403d8c621dc0" providerId="LiveId" clId="{CB87E75F-4342-4C47-903C-21379F4B0ED9}" dt="2024-02-24T17:18:09.945" v="40" actId="1076"/>
          <ac:spMkLst>
            <pc:docMk/>
            <pc:sldMk cId="1025568196" sldId="256"/>
            <ac:spMk id="4" creationId="{91D804FB-FBD1-5045-A6E1-E98B8EB5A624}"/>
          </ac:spMkLst>
        </pc:spChg>
        <pc:picChg chg="mod">
          <ac:chgData name="kalliopi kapsalaki" userId="4a7b403d8c621dc0" providerId="LiveId" clId="{CB87E75F-4342-4C47-903C-21379F4B0ED9}" dt="2024-02-24T17:15:59.773" v="1" actId="14100"/>
          <ac:picMkLst>
            <pc:docMk/>
            <pc:sldMk cId="1025568196" sldId="256"/>
            <ac:picMk id="19" creationId="{97F687C7-7686-4AB8-2D79-8770FFB7737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Saturday, February 24,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51819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Saturday, February 24,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1719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Saturday, February 24,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2858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Saturday, February 24,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6492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Saturday, February 24,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15436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Saturday, February 24,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62775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Saturday, February 24,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98349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Saturday, February 24,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11127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Saturday, February 24,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88428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Saturday, February 24,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302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Saturday, February 24,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454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Saturday, February 24,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01809333"/>
      </p:ext>
    </p:extLst>
  </p:cSld>
  <p:clrMap bg1="dk1" tx1="lt1" bg2="dk2" tx2="lt2" accent1="accent1" accent2="accent2" accent3="accent3" accent4="accent4" accent5="accent5" accent6="accent6" hlink="hlink" folHlink="folHlink"/>
  <p:sldLayoutIdLst>
    <p:sldLayoutId id="2147483773" r:id="rId1"/>
    <p:sldLayoutId id="2147483772" r:id="rId2"/>
    <p:sldLayoutId id="2147483771" r:id="rId3"/>
    <p:sldLayoutId id="2147483770" r:id="rId4"/>
    <p:sldLayoutId id="2147483769" r:id="rId5"/>
    <p:sldLayoutId id="2147483768" r:id="rId6"/>
    <p:sldLayoutId id="2147483767" r:id="rId7"/>
    <p:sldLayoutId id="2147483766" r:id="rId8"/>
    <p:sldLayoutId id="2147483765" r:id="rId9"/>
    <p:sldLayoutId id="2147483764" r:id="rId10"/>
    <p:sldLayoutId id="2147483763"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742DFF2D-EA41-4CBE-9659-C2917E488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A124E54-5381-6309-2B1E-BD007B68013A}"/>
              </a:ext>
            </a:extLst>
          </p:cNvPr>
          <p:cNvSpPr>
            <a:spLocks noGrp="1"/>
          </p:cNvSpPr>
          <p:nvPr>
            <p:ph type="ctrTitle"/>
          </p:nvPr>
        </p:nvSpPr>
        <p:spPr>
          <a:xfrm>
            <a:off x="734560" y="249382"/>
            <a:ext cx="4272914" cy="2709000"/>
          </a:xfrm>
        </p:spPr>
        <p:txBody>
          <a:bodyPr>
            <a:normAutofit fontScale="90000"/>
          </a:bodyPr>
          <a:lstStyle/>
          <a:p>
            <a:r>
              <a:rPr lang="el-GR" dirty="0"/>
              <a:t>Μοχάμεντ </a:t>
            </a:r>
            <a:r>
              <a:rPr lang="el-GR" dirty="0" err="1"/>
              <a:t>Άλι</a:t>
            </a:r>
            <a:br>
              <a:rPr lang="el-GR" dirty="0"/>
            </a:br>
            <a:br>
              <a:rPr lang="el-GR" dirty="0"/>
            </a:br>
            <a:endParaRPr lang="el-GR" dirty="0"/>
          </a:p>
        </p:txBody>
      </p:sp>
      <p:sp>
        <p:nvSpPr>
          <p:cNvPr id="3" name="Υπότιτλος 2">
            <a:extLst>
              <a:ext uri="{FF2B5EF4-FFF2-40B4-BE49-F238E27FC236}">
                <a16:creationId xmlns:a16="http://schemas.microsoft.com/office/drawing/2014/main" id="{3C80C31D-4131-7BBC-AE84-D2268BB18C25}"/>
              </a:ext>
            </a:extLst>
          </p:cNvPr>
          <p:cNvSpPr>
            <a:spLocks noGrp="1"/>
          </p:cNvSpPr>
          <p:nvPr>
            <p:ph type="subTitle" idx="1"/>
          </p:nvPr>
        </p:nvSpPr>
        <p:spPr>
          <a:xfrm>
            <a:off x="-2" y="1603882"/>
            <a:ext cx="8083528" cy="4637304"/>
          </a:xfrm>
        </p:spPr>
        <p:txBody>
          <a:bodyPr>
            <a:normAutofit fontScale="92500" lnSpcReduction="20000"/>
          </a:bodyPr>
          <a:lstStyle/>
          <a:p>
            <a:pPr>
              <a:lnSpc>
                <a:spcPct val="110000"/>
              </a:lnSpc>
            </a:pPr>
            <a:r>
              <a:rPr lang="el-GR" sz="4200" dirty="0"/>
              <a:t>Γεννήθηκε το 1942,  και αποτέλεσε θρύλο του μποξ και πηγή έμπνευσης για τους μετέπειτα μποξέρ,  είναι γνωστός για το φιλανθρωπικό του έργο και για τη κοινωνική του δράση. Αγωνίστηκε για τα ανθρώπινα δικαιώματα των έγχρωμων πολιτών της Αμερικής</a:t>
            </a:r>
          </a:p>
          <a:p>
            <a:pPr>
              <a:lnSpc>
                <a:spcPct val="110000"/>
              </a:lnSpc>
            </a:pPr>
            <a:endParaRPr lang="el-GR" sz="4200" dirty="0"/>
          </a:p>
          <a:p>
            <a:pPr>
              <a:lnSpc>
                <a:spcPct val="110000"/>
              </a:lnSpc>
            </a:pPr>
            <a:endParaRPr lang="el-GR" sz="1300" dirty="0"/>
          </a:p>
        </p:txBody>
      </p:sp>
      <p:pic>
        <p:nvPicPr>
          <p:cNvPr id="7" name="Εικόνα 6" descr="Εικόνα που περιέχει ανθρώπινο πρόσωπο, πορτραίτο, άτομο, φρύδι&#10;&#10;Περιγραφή που δημιουργήθηκε αυτόματα">
            <a:extLst>
              <a:ext uri="{FF2B5EF4-FFF2-40B4-BE49-F238E27FC236}">
                <a16:creationId xmlns:a16="http://schemas.microsoft.com/office/drawing/2014/main" id="{DCF6C490-0A1D-17B0-6BC8-EAFBD168C096}"/>
              </a:ext>
            </a:extLst>
          </p:cNvPr>
          <p:cNvPicPr>
            <a:picLocks noChangeAspect="1"/>
          </p:cNvPicPr>
          <p:nvPr/>
        </p:nvPicPr>
        <p:blipFill>
          <a:blip r:embed="rId2"/>
          <a:stretch>
            <a:fillRect/>
          </a:stretch>
        </p:blipFill>
        <p:spPr>
          <a:xfrm>
            <a:off x="9540697" y="1489771"/>
            <a:ext cx="2921000" cy="3231000"/>
          </a:xfrm>
          <a:prstGeom prst="rect">
            <a:avLst/>
          </a:prstGeom>
          <a:ln>
            <a:noFill/>
          </a:ln>
          <a:effectLst>
            <a:softEdge rad="112500"/>
          </a:effectLst>
        </p:spPr>
      </p:pic>
      <p:pic>
        <p:nvPicPr>
          <p:cNvPr id="10" name="Εικόνα 9" descr="Εικόνα που περιέχει άθλημα, άτομο, μυς, πυγμαχία&#10;&#10;Περιγραφή που δημιουργήθηκε αυτόματα">
            <a:extLst>
              <a:ext uri="{FF2B5EF4-FFF2-40B4-BE49-F238E27FC236}">
                <a16:creationId xmlns:a16="http://schemas.microsoft.com/office/drawing/2014/main" id="{C4A7A4F1-7D1F-A943-57AF-C1DF63D7D3A3}"/>
              </a:ext>
            </a:extLst>
          </p:cNvPr>
          <p:cNvPicPr>
            <a:picLocks noChangeAspect="1"/>
          </p:cNvPicPr>
          <p:nvPr/>
        </p:nvPicPr>
        <p:blipFill>
          <a:blip r:embed="rId3"/>
          <a:stretch>
            <a:fillRect/>
          </a:stretch>
        </p:blipFill>
        <p:spPr>
          <a:xfrm>
            <a:off x="8083526" y="4494592"/>
            <a:ext cx="4391298" cy="2453283"/>
          </a:xfrm>
          <a:prstGeom prst="rect">
            <a:avLst/>
          </a:prstGeom>
          <a:ln>
            <a:noFill/>
          </a:ln>
          <a:effectLst>
            <a:softEdge rad="112500"/>
          </a:effectLst>
        </p:spPr>
      </p:pic>
      <p:pic>
        <p:nvPicPr>
          <p:cNvPr id="19" name="Εικόνα 18" descr="Εικόνα που περιέχει ανθρώπινο πρόσωπο, άτομο, ασπρόμαυρο, άνδρας&#10;&#10;Περιγραφή που δημιουργήθηκε αυτόματα">
            <a:extLst>
              <a:ext uri="{FF2B5EF4-FFF2-40B4-BE49-F238E27FC236}">
                <a16:creationId xmlns:a16="http://schemas.microsoft.com/office/drawing/2014/main" id="{97F687C7-7686-4AB8-2D79-8770FFB7737D}"/>
              </a:ext>
            </a:extLst>
          </p:cNvPr>
          <p:cNvPicPr>
            <a:picLocks noChangeAspect="1"/>
          </p:cNvPicPr>
          <p:nvPr/>
        </p:nvPicPr>
        <p:blipFill>
          <a:blip r:embed="rId4"/>
          <a:stretch>
            <a:fillRect/>
          </a:stretch>
        </p:blipFill>
        <p:spPr>
          <a:xfrm>
            <a:off x="9417822" y="0"/>
            <a:ext cx="2774178" cy="1560475"/>
          </a:xfrm>
          <a:prstGeom prst="rect">
            <a:avLst/>
          </a:prstGeom>
        </p:spPr>
      </p:pic>
      <p:sp>
        <p:nvSpPr>
          <p:cNvPr id="4" name="TextBox 3">
            <a:extLst>
              <a:ext uri="{FF2B5EF4-FFF2-40B4-BE49-F238E27FC236}">
                <a16:creationId xmlns:a16="http://schemas.microsoft.com/office/drawing/2014/main" id="{91D804FB-FBD1-5045-A6E1-E98B8EB5A624}"/>
              </a:ext>
            </a:extLst>
          </p:cNvPr>
          <p:cNvSpPr txBox="1"/>
          <p:nvPr/>
        </p:nvSpPr>
        <p:spPr>
          <a:xfrm>
            <a:off x="5444836" y="6438815"/>
            <a:ext cx="2774178" cy="369332"/>
          </a:xfrm>
          <a:prstGeom prst="rect">
            <a:avLst/>
          </a:prstGeom>
          <a:noFill/>
        </p:spPr>
        <p:txBody>
          <a:bodyPr wrap="square" rtlCol="0">
            <a:spAutoFit/>
          </a:bodyPr>
          <a:lstStyle/>
          <a:p>
            <a:r>
              <a:rPr lang="el-GR" dirty="0"/>
              <a:t>Καλλιόπη </a:t>
            </a:r>
            <a:r>
              <a:rPr lang="el-GR" dirty="0" err="1"/>
              <a:t>καψαλάκη</a:t>
            </a:r>
            <a:r>
              <a:rPr lang="el-GR" dirty="0"/>
              <a:t> Γ’1</a:t>
            </a:r>
          </a:p>
        </p:txBody>
      </p:sp>
    </p:spTree>
    <p:extLst>
      <p:ext uri="{BB962C8B-B14F-4D97-AF65-F5344CB8AC3E}">
        <p14:creationId xmlns:p14="http://schemas.microsoft.com/office/powerpoint/2010/main" val="102556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emplate>Ion Boardroom</Template>
  <TotalTime>20</TotalTime>
  <Words>48</Words>
  <Application>Microsoft Office PowerPoint</Application>
  <PresentationFormat>Ευρεία οθόνη</PresentationFormat>
  <Paragraphs>3</Paragraphs>
  <Slides>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Sagona Book</vt:lpstr>
      <vt:lpstr>The Hand Extrablack</vt:lpstr>
      <vt:lpstr>BlobVTI</vt:lpstr>
      <vt:lpstr>Μοχάμεντ Άλι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Μοχάμεντ Άλι  </dc:title>
  <dc:creator>kalliopi kapsalaki</dc:creator>
  <cp:lastModifiedBy>kalliopi kapsalaki</cp:lastModifiedBy>
  <cp:revision>1</cp:revision>
  <dcterms:created xsi:type="dcterms:W3CDTF">2024-02-17T16:49:56Z</dcterms:created>
  <dcterms:modified xsi:type="dcterms:W3CDTF">2024-02-24T17:18:11Z</dcterms:modified>
</cp:coreProperties>
</file>